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8f663040bbc449a" /><Relationship Type="http://schemas.openxmlformats.org/officeDocument/2006/relationships/extended-properties" Target="/docProps/app.xml" Id="Rcfa294deda7c4fce" /><Relationship Type="http://schemas.openxmlformats.org/officeDocument/2006/relationships/officeDocument" Target="/ppt/presentation.xml" Id="R077d7a25f6bc4cd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ccc8b83f9d94849"/>
  </p:sldMasterIdLst>
  <p:notesMasterIdLst>
    <p:notesMasterId xmlns:r="http://schemas.openxmlformats.org/officeDocument/2006/relationships" r:id="R717a5f4223a644ee"/>
  </p:notesMasterIdLst>
  <p:sldIdLst>
    <p:sldId xmlns:r="http://schemas.openxmlformats.org/officeDocument/2006/relationships" id="256" r:id="R438236595697430d"/>
    <p:sldId xmlns:r="http://schemas.openxmlformats.org/officeDocument/2006/relationships" id="257" r:id="Rd0598140099b48dc"/>
    <p:sldId xmlns:r="http://schemas.openxmlformats.org/officeDocument/2006/relationships" id="258" r:id="R2177728ad8a749d5"/>
    <p:sldId xmlns:r="http://schemas.openxmlformats.org/officeDocument/2006/relationships" id="259" r:id="R499df8a9e7e540ff"/>
    <p:sldId xmlns:r="http://schemas.openxmlformats.org/officeDocument/2006/relationships" id="260" r:id="R52842bb29ac142a7"/>
    <p:sldId xmlns:r="http://schemas.openxmlformats.org/officeDocument/2006/relationships" id="261" r:id="Rc052f4e2bf04472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819e35804124d3d" /><Relationship Type="http://schemas.openxmlformats.org/officeDocument/2006/relationships/slideMaster" Target="/ppt/slideMasters/slideMaster1.xml" Id="Rcccc8b83f9d94849" /><Relationship Type="http://schemas.openxmlformats.org/officeDocument/2006/relationships/notesMaster" Target="/ppt/notesMasters/notesMaster1.xml" Id="R717a5f4223a644ee" /><Relationship Type="http://schemas.openxmlformats.org/officeDocument/2006/relationships/presProps" Target="/ppt/presProps.xml" Id="R4a4b04123d47454e" /><Relationship Type="http://schemas.openxmlformats.org/officeDocument/2006/relationships/tableStyles" Target="/ppt/tableStyles.xml" Id="R78da0c6c1baf4732" /><Relationship Type="http://schemas.openxmlformats.org/officeDocument/2006/relationships/slide" Target="/ppt/slides/slide1.xml" Id="R438236595697430d" /><Relationship Type="http://schemas.openxmlformats.org/officeDocument/2006/relationships/slide" Target="/ppt/slides/slide2.xml" Id="Rd0598140099b48dc" /><Relationship Type="http://schemas.openxmlformats.org/officeDocument/2006/relationships/slide" Target="/ppt/slides/slide3.xml" Id="R2177728ad8a749d5" /><Relationship Type="http://schemas.openxmlformats.org/officeDocument/2006/relationships/slide" Target="/ppt/slides/slide4.xml" Id="R499df8a9e7e540ff" /><Relationship Type="http://schemas.openxmlformats.org/officeDocument/2006/relationships/slide" Target="/ppt/slides/slide5.xml" Id="R52842bb29ac142a7" /><Relationship Type="http://schemas.openxmlformats.org/officeDocument/2006/relationships/slide" Target="/ppt/slides/slide6.xml" Id="Rc052f4e2bf04472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29b28bbf5c54f4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Nesil Teknoloji">
  <a:themeElements>
    <a:clrScheme name="Nesil Teknoloji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Nesil Teknoloji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c30c419aa8449a7" /><Relationship Type="http://schemas.openxmlformats.org/officeDocument/2006/relationships/notesMaster" Target="/ppt/notesMasters/notesMaster1.xml" Id="R9b54027d1b2e4f1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13e8d6834f249d0" /><Relationship Type="http://schemas.openxmlformats.org/officeDocument/2006/relationships/notesMaster" Target="/ppt/notesMasters/notesMaster1.xml" Id="R1d2b931aa23f42c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3a70600b3194519" /><Relationship Type="http://schemas.openxmlformats.org/officeDocument/2006/relationships/notesMaster" Target="/ppt/notesMasters/notesMaster1.xml" Id="R5961298d794f4bc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7a4c59708894a42" /><Relationship Type="http://schemas.openxmlformats.org/officeDocument/2006/relationships/notesMaster" Target="/ppt/notesMasters/notesMaster1.xml" Id="Rb357689f5663405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98a642b48ea4a94" /><Relationship Type="http://schemas.openxmlformats.org/officeDocument/2006/relationships/notesMaster" Target="/ppt/notesMasters/notesMaster1.xml" Id="Ra2d2debeb8e64d1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c3f1b6076aa4573" /><Relationship Type="http://schemas.openxmlformats.org/officeDocument/2006/relationships/notesMaster" Target="/ppt/notesMasters/notesMaster1.xml" Id="R78c290f0f6584e8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d71b9d96ba64dc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79e1f5ecb004a6f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c80bf3869e14510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45cf85023ba4a54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f49c51155eb4466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a5899e3b219498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EE3D686-F784-4967-8346-1BE95897A86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9BB93031-6AFB-4C59-B555-6FD58048BC04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8E28C9C7-0468-485C-A534-92DA2C15EE1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1BF6068-B4D9-497A-90A5-EDCC26B50E3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2BE47E8D-6FAA-47B9-B885-232CFD4F409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AC49ECF6-E47B-4CE2-AC73-A8FC2563E97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60F5047-A03F-4C41-93B8-52354ECA3AE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438F9077-52BF-4E3E-AC52-925B4FE09FF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829D271-92F0-42BF-8414-D3D8807D105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8DEBA44-C106-43C0-9FEC-B36345C94DB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b810cce610040e1" /><Relationship Type="http://schemas.openxmlformats.org/officeDocument/2006/relationships/slideLayout" Target="/ppt/slideLayouts/slideLayout1.xml" Id="R4cc6665e23dc4ac9" /><Relationship Type="http://schemas.openxmlformats.org/officeDocument/2006/relationships/slideLayout" Target="/ppt/slideLayouts/slideLayout2.xml" Id="R23263470ea3f402a" /><Relationship Type="http://schemas.openxmlformats.org/officeDocument/2006/relationships/slideLayout" Target="/ppt/slideLayouts/slideLayout3.xml" Id="R873893a43c6f4f1c" /><Relationship Type="http://schemas.openxmlformats.org/officeDocument/2006/relationships/slideLayout" Target="/ppt/slideLayouts/slideLayout4.xml" Id="Rc2c4c692f3f74a13" /><Relationship Type="http://schemas.openxmlformats.org/officeDocument/2006/relationships/slideLayout" Target="/ppt/slideLayouts/slideLayout5.xml" Id="Rf661df84e11c499e" /><Relationship Type="http://schemas.openxmlformats.org/officeDocument/2006/relationships/slideLayout" Target="/ppt/slideLayouts/slideLayout6.xml" Id="Rb98f3f4e148c403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cc6665e23dc4ac9"/>
    <p:sldLayoutId xmlns:r="http://schemas.openxmlformats.org/officeDocument/2006/relationships" id="2147483650" r:id="R23263470ea3f402a"/>
    <p:sldLayoutId xmlns:r="http://schemas.openxmlformats.org/officeDocument/2006/relationships" id="2147483651" r:id="R873893a43c6f4f1c"/>
    <p:sldLayoutId xmlns:r="http://schemas.openxmlformats.org/officeDocument/2006/relationships" id="2147483652" r:id="Rc2c4c692f3f74a13"/>
    <p:sldLayoutId xmlns:r="http://schemas.openxmlformats.org/officeDocument/2006/relationships" id="2147483653" r:id="Rf661df84e11c499e"/>
    <p:sldLayoutId xmlns:r="http://schemas.openxmlformats.org/officeDocument/2006/relationships" id="2147483654" r:id="Rb98f3f4e148c403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Nesil Teknoloji">
  <a:themeElements>
    <a:clrScheme name="Nesil Teknoloji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Nesil Teknoloji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d7f328371154def" /><Relationship Type="http://schemas.openxmlformats.org/officeDocument/2006/relationships/image" Target="/ppt/media/image.png" Id="R774b56e819df47d3" /><Relationship Type="http://schemas.openxmlformats.org/officeDocument/2006/relationships/image" Target="/ppt/media/image2.png" Id="R3a290c3672294e72" /><Relationship Type="http://schemas.openxmlformats.org/officeDocument/2006/relationships/notesSlide" Target="/ppt/notesSlides/notesSlide1.xml" Id="R1cd089cbcbec418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f8cdad75f6e4b81" /><Relationship Type="http://schemas.openxmlformats.org/officeDocument/2006/relationships/image" Target="/ppt/media/image3.png" Id="R8f339ddb1e5f42ca" /><Relationship Type="http://schemas.openxmlformats.org/officeDocument/2006/relationships/image" Target="/ppt/media/image4.png" Id="R300fa21d135e454b" /><Relationship Type="http://schemas.openxmlformats.org/officeDocument/2006/relationships/notesSlide" Target="/ppt/notesSlides/notesSlide2.xml" Id="Re69a204ce08848d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cc9b717439b48d7" /><Relationship Type="http://schemas.openxmlformats.org/officeDocument/2006/relationships/image" Target="/ppt/media/image5.png" Id="R384a6ab3212041d2" /><Relationship Type="http://schemas.openxmlformats.org/officeDocument/2006/relationships/image" Target="/ppt/media/image6.png" Id="R8013e103e92a48ee" /><Relationship Type="http://schemas.openxmlformats.org/officeDocument/2006/relationships/notesSlide" Target="/ppt/notesSlides/notesSlide3.xml" Id="R27a85eaa936b4c6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55bfd684b774902" /><Relationship Type="http://schemas.openxmlformats.org/officeDocument/2006/relationships/image" Target="/ppt/media/image7.png" Id="Rdb519c1ba0d74f81" /><Relationship Type="http://schemas.openxmlformats.org/officeDocument/2006/relationships/notesSlide" Target="/ppt/notesSlides/notesSlide4.xml" Id="R881fe9071439471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fee5a90b0864fd5" /><Relationship Type="http://schemas.openxmlformats.org/officeDocument/2006/relationships/image" Target="/ppt/media/image8.png" Id="Rffb124defab5420e" /><Relationship Type="http://schemas.openxmlformats.org/officeDocument/2006/relationships/image" Target="/ppt/media/image9.png" Id="Rcd57ccdfeca9458e" /><Relationship Type="http://schemas.openxmlformats.org/officeDocument/2006/relationships/notesSlide" Target="/ppt/notesSlides/notesSlide5.xml" Id="R8307bb025910478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5c06f8991584efe" /><Relationship Type="http://schemas.openxmlformats.org/officeDocument/2006/relationships/image" Target="/ppt/media/image10.png" Id="Ra49a2c9c2024438a" /><Relationship Type="http://schemas.openxmlformats.org/officeDocument/2006/relationships/image" Target="/ppt/media/image11.png" Id="R5754be7af769439b" /><Relationship Type="http://schemas.openxmlformats.org/officeDocument/2006/relationships/notesSlide" Target="/ppt/notesSlides/notesSlide6.xml" Id="R4d218da8ef28498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3934B9-4AFD-4381-816D-DB1B3B97C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0"/>
            <a:ext cx="393382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77B8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F5FEDA-04A5-43CD-8853-F0BB9E495C6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4b56e819df47d3"/>
          <a:stretch xmlns:a="http://schemas.openxmlformats.org/drawingml/2006/main"/>
        </p:blipFill>
        <p:spPr>
          <a:xfrm xmlns:a="http://schemas.openxmlformats.org/drawingml/2006/main">
            <a:off x="609600" y="428625"/>
            <a:ext cx="2476500" cy="1030843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4F192F-1EED-4104-89FF-FF1DCE7886E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290c3672294e72"/>
          <a:stretch xmlns:a="http://schemas.openxmlformats.org/drawingml/2006/main"/>
        </p:blipFill>
        <p:spPr>
          <a:xfrm xmlns:a="http://schemas.openxmlformats.org/drawingml/2006/main">
            <a:off x="9563100" y="1050074"/>
            <a:ext cx="2005866" cy="4995978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00FDEB-9AB6-4E54-AE9D-A39BDC405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76575"/>
            <a:ext cx="72390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800" b="1">
                <a:solidFill>
                  <a:srgbClr val="0B223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4800" b="1">
                <a:solidFill>
                  <a:srgbClr val="0B2237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0B2237"/>
                </a:solidFill>
                <a:latin typeface="Arial"/>
                <a:ea typeface="Arial"/>
                <a:cs typeface="Arial"/>
              </a:rPr>
              <a:t>[Sunum başlığı]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B264EF-D29E-4ED6-AADB-84EDF63BA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38625"/>
            <a:ext cx="714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250" b="0">
                <a:solidFill>
                  <a:srgbClr val="50657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506576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506576"/>
                </a:solidFill>
                <a:latin typeface="Arial"/>
                <a:ea typeface="Arial"/>
                <a:cs typeface="Arial"/>
              </a:rPr>
              <a:t>[Alt başlık]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FC3EA6-8315-4904-A862-D0E25E8BA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48375"/>
            <a:ext cx="7239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0657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506576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06576"/>
                </a:solidFill>
                <a:latin typeface="Arial"/>
                <a:ea typeface="Arial"/>
                <a:cs typeface="Arial"/>
              </a:rPr>
              <a:t>[Tarih / Hazırlayan]</a:t>
            </a:r>
          </a:p>
        </p:txBody>
      </p:sp>
    </p:spTree>
    <p:extLst>
      <p:ext uri="{BB962C8B-B14F-4D97-AF65-F5344CB8AC3E}">
        <p14:creationId xmlns:p14="http://schemas.microsoft.com/office/powerpoint/2010/main" val="134697658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C77B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88F7E0-9F89-4ADD-88B5-C24D3E1FF93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339ddb1e5f42ca"/>
          <a:stretch xmlns:a="http://schemas.openxmlformats.org/drawingml/2006/main"/>
        </p:blipFill>
        <p:spPr>
          <a:xfrm xmlns:a="http://schemas.openxmlformats.org/drawingml/2006/main">
            <a:off x="609600" y="400050"/>
            <a:ext cx="2000250" cy="832604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1B915F-6A0A-4AB6-A4F8-189DD557B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38425"/>
            <a:ext cx="2667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7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97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97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E0D459-13F3-4E52-82D8-FC74C024A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2762250"/>
            <a:ext cx="7620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[Bölüm başlığı]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7C28B5-453D-49A7-B993-02FB0A3B6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8100" y="4229100"/>
            <a:ext cx="6953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[Bölümün kapsamı]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C80A52-0066-4671-B0E0-8214BE297DF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0fa21d135e454b"/>
          <a:stretch xmlns:a="http://schemas.openxmlformats.org/drawingml/2006/main"/>
        </p:blipFill>
        <p:spPr>
          <a:xfrm xmlns:a="http://schemas.openxmlformats.org/drawingml/2006/main">
            <a:off x="9925050" y="4858423"/>
            <a:ext cx="580746" cy="144645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1344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491BC5-B880-432C-BF03-C61034D4484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4a6ab3212041d2"/>
          <a:stretch xmlns:a="http://schemas.openxmlformats.org/drawingml/2006/main"/>
        </p:blipFill>
        <p:spPr>
          <a:xfrm xmlns:a="http://schemas.openxmlformats.org/drawingml/2006/main">
            <a:off x="609600" y="400050"/>
            <a:ext cx="2095500" cy="872252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94D942-C9AD-4C36-816C-59082F104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19275"/>
            <a:ext cx="10477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600" b="1">
                <a:solidFill>
                  <a:srgbClr val="0B223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0B2237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0B2237"/>
                </a:solidFill>
                <a:latin typeface="Arial"/>
                <a:ea typeface="Arial"/>
                <a:cs typeface="Arial"/>
              </a:rPr>
              <a:t>[Konu başlığı]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5AE4FC-8908-400F-A783-B0893803E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05125"/>
            <a:ext cx="10668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DCE5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5162AE-6A9B-42F8-ABCC-B70BF82A0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00425"/>
            <a:ext cx="1619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800" b="1">
                <a:solidFill>
                  <a:srgbClr val="0C77B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4800" b="1">
                <a:solidFill>
                  <a:srgbClr val="0C77B8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0C77B8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D79BA0-D576-4D3D-9E54-4DF7C1902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3333750"/>
            <a:ext cx="84201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700" b="1">
                <a:solidFill>
                  <a:srgbClr val="0B223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0B2237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B2237"/>
                </a:solidFill>
                <a:latin typeface="Arial"/>
                <a:ea typeface="Arial"/>
                <a:cs typeface="Arial"/>
              </a:rPr>
              <a:t>[Ana mesaj veya sonuç]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E66C06-CF6F-4706-9A5A-64EB18992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4524375"/>
            <a:ext cx="84201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50657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506576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06576"/>
                </a:solidFill>
                <a:latin typeface="Arial"/>
                <a:ea typeface="Arial"/>
                <a:cs typeface="Arial"/>
              </a:rPr>
              <a:t>[Kanıt, açıklama veya kapsam]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506576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06576"/>
                </a:solidFill>
                <a:latin typeface="Arial"/>
                <a:ea typeface="Arial"/>
                <a:cs typeface="Arial"/>
              </a:rPr>
              <a:t>[Sonraki adım]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B1CD2C-878E-496B-8567-2A8EEFC9E17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13e103e92a48ee"/>
          <a:stretch xmlns:a="http://schemas.openxmlformats.org/drawingml/2006/main"/>
        </p:blipFill>
        <p:spPr>
          <a:xfrm xmlns:a="http://schemas.openxmlformats.org/drawingml/2006/main">
            <a:off x="828675" y="4791717"/>
            <a:ext cx="554001" cy="1379842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5959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6B6832-3C16-41AA-A8F0-887405897DB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519c1ba0d74f81"/>
          <a:stretch xmlns:a="http://schemas.openxmlformats.org/drawingml/2006/main"/>
        </p:blipFill>
        <p:spPr>
          <a:xfrm xmlns:a="http://schemas.openxmlformats.org/drawingml/2006/main">
            <a:off x="609600" y="400050"/>
            <a:ext cx="2095500" cy="872252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2C264F-3D33-4DBB-9DF1-6F651095D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62125"/>
            <a:ext cx="105727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600" b="1">
                <a:solidFill>
                  <a:srgbClr val="0B223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0B2237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0B2237"/>
                </a:solidFill>
                <a:latin typeface="Arial"/>
                <a:ea typeface="Arial"/>
                <a:cs typeface="Arial"/>
              </a:rPr>
              <a:t>[Karşılaştırma konusu]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81717D-BB35-42B4-BB59-18F3132AD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14650"/>
            <a:ext cx="4953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77B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D01262-CBC2-4307-800B-9FA6F94D1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914650"/>
            <a:ext cx="4953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77B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9C93B4-C37C-45A5-A8FC-1439E72CE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09925"/>
            <a:ext cx="4953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1">
                <a:solidFill>
                  <a:srgbClr val="0C77B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0C77B8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C77B8"/>
                </a:solidFill>
                <a:latin typeface="Arial"/>
                <a:ea typeface="Arial"/>
                <a:cs typeface="Arial"/>
              </a:rPr>
              <a:t>Mevcut durum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97D29D-1953-492B-BECA-066C42565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209925"/>
            <a:ext cx="4953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1">
                <a:solidFill>
                  <a:srgbClr val="0C77B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0C77B8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C77B8"/>
                </a:solidFill>
                <a:latin typeface="Arial"/>
                <a:ea typeface="Arial"/>
                <a:cs typeface="Arial"/>
              </a:rPr>
              <a:t>Hedeflenen durum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A55F7D-5302-4D6E-9FD9-FBDEA2933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0025"/>
            <a:ext cx="4953000" cy="1924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0B223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0B2237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0B2237"/>
                </a:solidFill>
                <a:latin typeface="Arial"/>
                <a:ea typeface="Arial"/>
                <a:cs typeface="Arial"/>
              </a:rPr>
              <a:t>[Durum]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0B2237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0B2237"/>
                </a:solidFill>
                <a:latin typeface="Arial"/>
                <a:ea typeface="Arial"/>
                <a:cs typeface="Arial"/>
              </a:rPr>
              <a:t>[Ölçüm ve kapsam]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BA5CD0-2894-4CEF-99EA-E28EA8521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4010025"/>
            <a:ext cx="4953000" cy="1924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0B223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0B2237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0B2237"/>
                </a:solidFill>
                <a:latin typeface="Arial"/>
                <a:ea typeface="Arial"/>
                <a:cs typeface="Arial"/>
              </a:rPr>
              <a:t>[Beklenen değişim]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0B2237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0B2237"/>
                </a:solidFill>
                <a:latin typeface="Arial"/>
                <a:ea typeface="Arial"/>
                <a:cs typeface="Arial"/>
              </a:rPr>
              <a:t>[Başarı ölçütü]</a:t>
            </a:r>
          </a:p>
        </p:txBody>
      </p:sp>
    </p:spTree>
    <p:extLst>
      <p:ext uri="{BB962C8B-B14F-4D97-AF65-F5344CB8AC3E}">
        <p14:creationId xmlns:p14="http://schemas.microsoft.com/office/powerpoint/2010/main" val="17721068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A59DE4-6542-4AE9-BC20-D81E7410761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b124defab5420e"/>
          <a:stretch xmlns:a="http://schemas.openxmlformats.org/drawingml/2006/main"/>
        </p:blipFill>
        <p:spPr>
          <a:xfrm xmlns:a="http://schemas.openxmlformats.org/drawingml/2006/main">
            <a:off x="609600" y="400050"/>
            <a:ext cx="1809750" cy="753308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29B408-35E3-4692-877A-9EAED446D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28775"/>
            <a:ext cx="104775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75" b="1">
                <a:solidFill>
                  <a:srgbClr val="0B223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75" b="1">
                <a:solidFill>
                  <a:srgbClr val="0B2237"/>
                </a:solidFill>
                <a:latin typeface="Arial"/>
                <a:ea typeface="Arial"/>
                <a:cs typeface="Arial"/>
              </a:defRPr>
            </a:pPr>
            <a:r>
              <a:rPr sz="3375" b="1">
                <a:solidFill>
                  <a:srgbClr val="0B2237"/>
                </a:solidFill>
                <a:latin typeface="Arial"/>
                <a:ea typeface="Arial"/>
                <a:cs typeface="Arial"/>
              </a:rPr>
              <a:t>Kurumsal uygulamalar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5F7FA5-D73D-411D-8781-898510A8C8F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57ccdfeca9458e"/>
          <a:stretch xmlns:a="http://schemas.openxmlformats.org/drawingml/2006/main"/>
        </p:blipFill>
        <p:spPr>
          <a:xfrm xmlns:a="http://schemas.openxmlformats.org/drawingml/2006/main">
            <a:off x="1133655" y="2524125"/>
            <a:ext cx="6038491" cy="40005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CA1DE7-6844-4657-B4E4-728548FCC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667000"/>
            <a:ext cx="3143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400" b="1">
                <a:solidFill>
                  <a:srgbClr val="0B223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0B2237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0B2237"/>
                </a:solidFill>
                <a:latin typeface="Arial"/>
                <a:ea typeface="Arial"/>
                <a:cs typeface="Arial"/>
              </a:rPr>
              <a:t>[Uygulama başlığı]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1475E5-4FFC-4379-B238-171DEEE21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4171950"/>
            <a:ext cx="31432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0657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50657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06576"/>
                </a:solidFill>
                <a:latin typeface="Arial"/>
                <a:ea typeface="Arial"/>
                <a:cs typeface="Arial"/>
              </a:rPr>
              <a:t>[Bu uygulamaya ilişkin kısa açıklama]</a:t>
            </a:r>
          </a:p>
        </p:txBody>
      </p:sp>
    </p:spTree>
    <p:extLst>
      <p:ext uri="{BB962C8B-B14F-4D97-AF65-F5344CB8AC3E}">
        <p14:creationId xmlns:p14="http://schemas.microsoft.com/office/powerpoint/2010/main" val="74479829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942CE2-7389-4FC4-BD8F-A93754DDA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0"/>
            <a:ext cx="393382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77B8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B53C6A-9702-4503-90D8-ED501AE9659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9a2c9c2024438a"/>
          <a:stretch xmlns:a="http://schemas.openxmlformats.org/drawingml/2006/main"/>
        </p:blipFill>
        <p:spPr>
          <a:xfrm xmlns:a="http://schemas.openxmlformats.org/drawingml/2006/main">
            <a:off x="609600" y="428625"/>
            <a:ext cx="2476500" cy="1030843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DBA964-D46F-41B1-BF3A-BABB4710FFD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54be7af769439b"/>
          <a:stretch xmlns:a="http://schemas.openxmlformats.org/drawingml/2006/main"/>
        </p:blipFill>
        <p:spPr>
          <a:xfrm xmlns:a="http://schemas.openxmlformats.org/drawingml/2006/main">
            <a:off x="9563100" y="1050074"/>
            <a:ext cx="2005866" cy="4995978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17F215-BADC-4294-B040-1410ED4F6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09900"/>
            <a:ext cx="72390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800" b="1">
                <a:solidFill>
                  <a:srgbClr val="0B223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4800" b="1">
                <a:solidFill>
                  <a:srgbClr val="0B2237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0B2237"/>
                </a:solidFill>
                <a:latin typeface="Arial"/>
                <a:ea typeface="Arial"/>
                <a:cs typeface="Arial"/>
              </a:rPr>
              <a:t>İletişim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DE5990-C0C1-466C-8731-42A27A4DE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29100"/>
            <a:ext cx="7239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0657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06576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06576"/>
                </a:solidFill>
                <a:latin typeface="Arial"/>
                <a:ea typeface="Arial"/>
                <a:cs typeface="Arial"/>
              </a:rPr>
              <a:t>[Ad Soyad]</a:t>
            </a:r>
          </a:p>
          <a:p xmlns:a="http://schemas.openxmlformats.org/drawingml/2006/main">
            <a:pPr>
              <a:defRPr sz="2025" b="0">
                <a:solidFill>
                  <a:srgbClr val="506576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06576"/>
                </a:solidFill>
                <a:latin typeface="Arial"/>
                <a:ea typeface="Arial"/>
                <a:cs typeface="Arial"/>
              </a:rPr>
              <a:t>[Görev / E-posta / Telefon]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34A106-66CD-4343-9C29-211F35FD1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48375"/>
            <a:ext cx="7239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0B223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0B223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0B2237"/>
                </a:solidFill>
                <a:latin typeface="Arial"/>
                <a:ea typeface="Arial"/>
                <a:cs typeface="Arial"/>
              </a:rPr>
              <a:t>nesilteknoloji.com</a:t>
            </a:r>
          </a:p>
        </p:txBody>
      </p:sp>
    </p:spTree>
    <p:extLst>
      <p:ext uri="{BB962C8B-B14F-4D97-AF65-F5344CB8AC3E}">
        <p14:creationId xmlns:p14="http://schemas.microsoft.com/office/powerpoint/2010/main" val="307643241"/>
      </p:ext>
    </p:extLst>
  </p:cSld>
</p:sld>
</file>

<file path=ppt/theme/theme1.xml><?xml version="1.0" encoding="utf-8"?>
<a:theme xmlns:a="http://schemas.openxmlformats.org/drawingml/2006/main" name="Nesil Teknoloji">
  <a:themeElements>
    <a:clrScheme name="Nesil Teknoloji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Nesil Teknoloji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Slides>6</ap:Slides>
  <ap:Notes>6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Nesil Teknoloji</dc:creator>
  <lastModifiedBy>Nesil Teknoloji</lastModifiedBy>
  <dc:title>Nesil Teknoloji Sunum 03</dc:title>
</coreProperties>
</file>